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B8EE-C4C8-4B3E-94E3-F721F03B98AA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E8B-0034-4819-BD9F-67B8007D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8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B8EE-C4C8-4B3E-94E3-F721F03B98AA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E8B-0034-4819-BD9F-67B8007D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5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B8EE-C4C8-4B3E-94E3-F721F03B98AA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E8B-0034-4819-BD9F-67B8007D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0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B8EE-C4C8-4B3E-94E3-F721F03B98AA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E8B-0034-4819-BD9F-67B8007D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5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B8EE-C4C8-4B3E-94E3-F721F03B98AA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E8B-0034-4819-BD9F-67B8007D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8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B8EE-C4C8-4B3E-94E3-F721F03B98AA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E8B-0034-4819-BD9F-67B8007D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3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B8EE-C4C8-4B3E-94E3-F721F03B98AA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E8B-0034-4819-BD9F-67B8007D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0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B8EE-C4C8-4B3E-94E3-F721F03B98AA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E8B-0034-4819-BD9F-67B8007D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5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B8EE-C4C8-4B3E-94E3-F721F03B98AA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E8B-0034-4819-BD9F-67B8007D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5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B8EE-C4C8-4B3E-94E3-F721F03B98AA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E8B-0034-4819-BD9F-67B8007D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3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B8EE-C4C8-4B3E-94E3-F721F03B98AA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4E8B-0034-4819-BD9F-67B8007D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1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4B8EE-C4C8-4B3E-94E3-F721F03B98AA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4E8B-0034-4819-BD9F-67B8007DC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0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568952" cy="4464496"/>
          </a:xfrm>
        </p:spPr>
        <p:txBody>
          <a:bodyPr>
            <a:noAutofit/>
          </a:bodyPr>
          <a:lstStyle/>
          <a:p>
            <a:endParaRPr lang="ru-RU" sz="6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на что похоже?</a:t>
            </a:r>
          </a:p>
          <a:p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(геометрические фигуры)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t="6286" r="9120" b="8000"/>
          <a:stretch/>
        </p:blipFill>
        <p:spPr bwMode="auto">
          <a:xfrm>
            <a:off x="6876256" y="4487214"/>
            <a:ext cx="1990022" cy="185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51" y="4548713"/>
            <a:ext cx="1793341" cy="182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8594" r="9121" b="8330"/>
          <a:stretch/>
        </p:blipFill>
        <p:spPr bwMode="auto">
          <a:xfrm>
            <a:off x="313284" y="4509120"/>
            <a:ext cx="1836217" cy="185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3523" y="404664"/>
            <a:ext cx="1872208" cy="1656184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48786"/>
            <a:ext cx="2160240" cy="16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2378 -0.61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1" y="-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07448 -0.6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3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0.27413 -0.59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-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4209" r="7697" b="6499"/>
          <a:stretch/>
        </p:blipFill>
        <p:spPr bwMode="auto">
          <a:xfrm>
            <a:off x="7001103" y="4592090"/>
            <a:ext cx="2088232" cy="210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415" y="4603093"/>
            <a:ext cx="2027303" cy="202730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5086" r="5428" b="7486"/>
          <a:stretch/>
        </p:blipFill>
        <p:spPr bwMode="auto">
          <a:xfrm>
            <a:off x="-35396" y="4603093"/>
            <a:ext cx="2053767" cy="208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491880" y="404664"/>
            <a:ext cx="2088232" cy="2088232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18" y="4636005"/>
            <a:ext cx="2736304" cy="206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2441 -0.5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11545 -0.501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28542 -0.58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-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" y="5127774"/>
            <a:ext cx="2295178" cy="173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5" b="15143"/>
          <a:stretch/>
        </p:blipFill>
        <p:spPr bwMode="auto">
          <a:xfrm>
            <a:off x="2440193" y="5103433"/>
            <a:ext cx="2504322" cy="171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9" t="2572" r="28285" b="2572"/>
          <a:stretch/>
        </p:blipFill>
        <p:spPr bwMode="auto">
          <a:xfrm>
            <a:off x="4944515" y="4126972"/>
            <a:ext cx="1211661" cy="271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544623"/>
            <a:ext cx="3096344" cy="1656184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56792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9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02812 -0.57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7847 -0.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28299 -0.615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-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38" y="4221087"/>
            <a:ext cx="1859008" cy="26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09120"/>
            <a:ext cx="2298822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" y="4509120"/>
            <a:ext cx="1825143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3851920" y="404664"/>
            <a:ext cx="1944216" cy="1728192"/>
          </a:xfrm>
          <a:prstGeom prst="triangl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28666"/>
            <a:ext cx="2090737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8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3142 -0.52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342 -0.59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2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35816 -0.580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9" y="-2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6</cp:revision>
  <dcterms:created xsi:type="dcterms:W3CDTF">2015-01-18T11:35:55Z</dcterms:created>
  <dcterms:modified xsi:type="dcterms:W3CDTF">2015-01-18T12:34:03Z</dcterms:modified>
</cp:coreProperties>
</file>